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89" r:id="rId20"/>
    <p:sldId id="275" r:id="rId21"/>
    <p:sldId id="287" r:id="rId22"/>
    <p:sldId id="277" r:id="rId23"/>
    <p:sldId id="288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90" r:id="rId33"/>
    <p:sldId id="291" r:id="rId34"/>
    <p:sldId id="292" r:id="rId35"/>
    <p:sldId id="293" r:id="rId36"/>
    <p:sldId id="294" r:id="rId3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A97"/>
    <a:srgbClr val="DFF4FD"/>
    <a:srgbClr val="7FD9FB"/>
    <a:srgbClr val="41E9FF"/>
    <a:srgbClr val="3200FF"/>
    <a:srgbClr val="ECE8D3"/>
    <a:srgbClr val="A80000"/>
    <a:srgbClr val="8E0000"/>
    <a:srgbClr val="EF0821"/>
    <a:srgbClr val="656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048B4-9F9A-4E64-98B8-F608F8AE9F98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8DDA08-C79F-49D5-A008-ED56515AD10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3243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8DDA08-C79F-49D5-A008-ED56515AD10B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824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9F677C-0F78-6F70-DD3C-47A9C97C4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B9DF94-BF1A-B9D4-788D-EE22275A1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88FA6F-F9C0-463E-2D6D-02BCC1FB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F5C920-17A0-230E-DC42-2A99BB31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5A3807-F079-DBB5-C33F-06BB6755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34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6ADFD1-AF34-E7EE-04A5-73209A3D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5F5CEC-3558-5AD1-F26B-2C81ED88D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EE036-B395-F998-7427-7F96D2C1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C9319B-01D5-8D16-BEEB-53DBC9B8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A4FA80-E861-0046-625E-14495317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73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F56D81-1719-BBDB-90A5-5D1F0917A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FA434F-11B2-D842-E1F2-91224A742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9F5EF5-3CF2-BB9E-494F-69740ECF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E7641-9DA3-591B-41F4-C00052C7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72DF67-7B59-9727-5757-19FE876D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46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1467B-76C3-41FA-C0B5-926A868F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03EA59-25A9-6B3D-7779-836AAB791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6C8CD6-D45B-AEB3-DD09-EFB25563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0202B1-C1B2-75E0-8AB7-190D574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741568-6560-A4A5-C60B-3DE00C0D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5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B18F43-EF94-C0DC-D297-422A5E12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C1536B-8717-1667-1B6A-D5D051469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715E55-F186-1BE2-766D-B98133DF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7E2D7B-F7C7-A54C-519F-98A552DB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F14787-887C-76C7-1C3C-8A202BA6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52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FE60C-74BD-0E45-A349-2DF206DE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18F0F5-73B4-DE24-5C9A-2013A5E5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9B68BA-C0E5-2E93-A3C8-2C203342A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A3D9A5-5BCD-CE57-8142-7407590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4878E9-9843-1D65-D17E-F115AF4E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3B5609-E7A1-BD60-C4D0-67CADDBC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84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498842-0EE3-1202-BFAF-8831E00D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C08467-A86C-CDA6-F998-2B7DEB0DC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265F71-5DEC-5D49-03FE-EE386842C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0A9179-83A5-69DD-B5B6-494CCDCD2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49951F1-8FC3-55C2-F3BC-8CF10EBD4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D9BD2FF-146D-4EAA-AA30-AD070DD8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D40A8B-A50D-0D69-3EC9-9D39E3CD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916855-0B4B-ACB2-8FD2-A9AD205D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65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84E33-816E-A879-1AC4-9F687D30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8F3082D-12EA-723C-8BE8-FE2E0D26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703D8FE-FA61-91A1-1106-FEA2F582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3C6BDF-FF11-0E4C-392D-C2AB2500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91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0F9155-C17B-8ECC-9B23-78A7FA4B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FADE5B-6BF2-823E-A431-FFBFF4C3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E0AE4B-D236-56FF-6770-FEDF003C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11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C594E5-7B8A-6A0E-D686-3E952E96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9541AD-E287-7640-6B90-6AD9F6E7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B5B98D-AE7D-A3AE-19FD-4B7441239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976F5C-1762-05F4-6226-CC78DFA7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09FB81-785F-B575-0F46-BCE6B523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336ABC-7702-2D56-FAE2-AA4A2334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09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EBCE23-CE5B-CF3F-E404-5E818664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1285EA-21CA-631F-9223-9122BDAFA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DF5305-0FB8-084A-18C8-63DD6C88A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05EA5F-7715-372D-2C8F-B42DFC1D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58E31C-6B61-14EE-332E-9FEF6FE2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AAD162-7874-53B9-9C3B-7ECBA0D9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6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78B50-112A-C2F5-4CF1-54C8F22B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7ACB7E-0C11-CB39-26D4-DAB0001AB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37099A-7DD7-D8E5-BC66-15D32FAD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62ECA-970D-45F4-A722-6A6A15DEB95D}" type="datetimeFigureOut">
              <a:rPr kumimoji="1" lang="ja-JP" altLang="en-US" smtClean="0"/>
              <a:t>2024/9/6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8E8EAD-2175-80B1-F206-03EB3EA3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25A163-E316-E020-76C4-A7A744D80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1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8E0D96-BD72-5701-8D84-771CF908F56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2FB958-FB93-2874-8DC4-DFAF546086B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853929"/>
            <a:ext cx="2978691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CFE0274-E536-438C-55D6-C6E71796B2E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BE672DE-CAD6-CC6E-37AE-5B4413CC7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0403"/>
            <a:ext cx="9139166" cy="18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2FBEF0E-4D91-6DF2-1CFF-B5302CF6327B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C457996-BBD9-77C9-948F-B9793DE19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51" y="1939654"/>
            <a:ext cx="7407298" cy="29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270D593-83DD-C08C-BF97-95680A4784B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B8A8497-87E9-9449-6C8D-CA3F469EE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2" b="23326"/>
          <a:stretch>
            <a:fillRect/>
          </a:stretch>
        </p:blipFill>
        <p:spPr>
          <a:xfrm>
            <a:off x="3027218" y="1939655"/>
            <a:ext cx="6137564" cy="2978691"/>
          </a:xfrm>
          <a:custGeom>
            <a:avLst/>
            <a:gdLst>
              <a:gd name="connsiteX0" fmla="*/ 0 w 6137564"/>
              <a:gd name="connsiteY0" fmla="*/ 0 h 2978691"/>
              <a:gd name="connsiteX1" fmla="*/ 6137564 w 6137564"/>
              <a:gd name="connsiteY1" fmla="*/ 0 h 2978691"/>
              <a:gd name="connsiteX2" fmla="*/ 6137564 w 6137564"/>
              <a:gd name="connsiteY2" fmla="*/ 2978691 h 2978691"/>
              <a:gd name="connsiteX3" fmla="*/ 0 w 6137564"/>
              <a:gd name="connsiteY3" fmla="*/ 2978691 h 2978691"/>
              <a:gd name="connsiteX4" fmla="*/ 0 w 6137564"/>
              <a:gd name="connsiteY4" fmla="*/ 0 h 297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7564" h="2978691">
                <a:moveTo>
                  <a:pt x="0" y="0"/>
                </a:moveTo>
                <a:lnTo>
                  <a:pt x="6137564" y="0"/>
                </a:lnTo>
                <a:lnTo>
                  <a:pt x="6137564" y="2978691"/>
                </a:lnTo>
                <a:lnTo>
                  <a:pt x="0" y="2978691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458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0B24317-5B5B-BE83-0FE5-4834494C86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6654" y="1322295"/>
            <a:ext cx="2978691" cy="42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5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9" t="6688" r="35761" b="39644"/>
          <a:stretch/>
        </p:blipFill>
        <p:spPr>
          <a:xfrm>
            <a:off x="4227880" y="1939653"/>
            <a:ext cx="3736239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10730" r="6678" b="42786"/>
          <a:stretch/>
        </p:blipFill>
        <p:spPr>
          <a:xfrm>
            <a:off x="1526418" y="2514537"/>
            <a:ext cx="9139165" cy="18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2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t="63679" r="15883" b="26956"/>
          <a:stretch/>
        </p:blipFill>
        <p:spPr>
          <a:xfrm>
            <a:off x="1526418" y="2513432"/>
            <a:ext cx="9139165" cy="18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3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0" t="64348" r="17505" b="26666"/>
          <a:stretch/>
        </p:blipFill>
        <p:spPr>
          <a:xfrm>
            <a:off x="1526417" y="2550505"/>
            <a:ext cx="9139166" cy="17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CD50B0-956A-8838-C4AF-A863CEC4206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0B00735-41E2-4B6D-19D0-5007BBE97F95}"/>
              </a:ext>
            </a:extLst>
          </p:cNvPr>
          <p:cNvSpPr/>
          <p:nvPr/>
        </p:nvSpPr>
        <p:spPr>
          <a:xfrm>
            <a:off x="1526417" y="3840480"/>
            <a:ext cx="9139166" cy="1077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7716B-3511-91F8-71F0-1200D3F61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64377" r="15754" b="19373"/>
          <a:stretch/>
        </p:blipFill>
        <p:spPr>
          <a:xfrm>
            <a:off x="1694235" y="1939654"/>
            <a:ext cx="8803530" cy="29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CD50B0-956A-8838-C4AF-A863CEC4206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7716B-3511-91F8-71F0-1200D3F61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65747" r="15754" b="25783"/>
          <a:stretch/>
        </p:blipFill>
        <p:spPr>
          <a:xfrm>
            <a:off x="1526418" y="2623115"/>
            <a:ext cx="9139165" cy="16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9753EB-0D8C-BA5E-744B-8FE8298265E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C8AE6-50C4-C790-A281-570117D07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"/>
          <a:stretch/>
        </p:blipFill>
        <p:spPr bwMode="auto">
          <a:xfrm>
            <a:off x="3332007" y="1853929"/>
            <a:ext cx="5687274" cy="29786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8183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4B46FC-47B8-68C8-2AF2-ED72271E2375}"/>
              </a:ext>
            </a:extLst>
          </p:cNvPr>
          <p:cNvSpPr/>
          <p:nvPr/>
        </p:nvSpPr>
        <p:spPr>
          <a:xfrm>
            <a:off x="1526417" y="1939652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DD5F72-DBAE-63A4-C9B5-D7C597BB8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5639" r="15919" b="64562"/>
          <a:stretch/>
        </p:blipFill>
        <p:spPr>
          <a:xfrm rot="10800000">
            <a:off x="1526417" y="2481243"/>
            <a:ext cx="9139167" cy="18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8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4B46FC-47B8-68C8-2AF2-ED72271E2375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DD5F72-DBAE-63A4-C9B5-D7C597BB8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63884" r="17061" b="26305"/>
          <a:stretch/>
        </p:blipFill>
        <p:spPr>
          <a:xfrm>
            <a:off x="1526417" y="2490220"/>
            <a:ext cx="9139166" cy="18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8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669512-6C8C-CAEF-B000-DF5EA2146F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7" b="10727"/>
          <a:stretch/>
        </p:blipFill>
        <p:spPr>
          <a:xfrm>
            <a:off x="1526417" y="1939654"/>
            <a:ext cx="9139166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B7AA380-CD62-917E-2B7A-4781720979ED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A8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31D3B7B-FF1B-BBC1-5ADC-57EB7AD5A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4" b="40718"/>
          <a:stretch/>
        </p:blipFill>
        <p:spPr>
          <a:xfrm>
            <a:off x="1526417" y="2517239"/>
            <a:ext cx="9139166" cy="18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0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5F1D0CA-FB0B-14DF-6B29-B3EDAA562211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358F4E-CA87-80F5-3607-88A80EE4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4462"/>
            <a:ext cx="9139166" cy="18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5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56B7CA6-12F0-FBD4-3C4A-8D9EC827685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4CF6B3A-CC9E-42BE-D483-DA14CFCBB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5" t="65214" r="17325" b="24952"/>
          <a:stretch/>
        </p:blipFill>
        <p:spPr>
          <a:xfrm>
            <a:off x="1526417" y="2509851"/>
            <a:ext cx="9139166" cy="18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5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F777E82-5677-0A6A-06B5-3029422457C0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7FD9F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i="1" dirty="0">
                <a:solidFill>
                  <a:schemeClr val="bg1"/>
                </a:solidFill>
                <a:latin typeface="Barlow Medium" panose="00000600000000000000" pitchFamily="2" charset="0"/>
              </a:rPr>
              <a:t>Coming Soon...</a:t>
            </a:r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434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A3B32A2-137E-1F7D-E460-51DB4BCF700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tx2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25227DD-683E-2432-C232-D53AD0277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7" y="2562225"/>
            <a:ext cx="61817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53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41FED3B-8CB6-BAF8-A2ED-0DE26BC4E593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6000" i="1" dirty="0">
                <a:solidFill>
                  <a:schemeClr val="bg1"/>
                </a:solidFill>
                <a:latin typeface="Barlow Medium" panose="00000600000000000000" pitchFamily="2" charset="0"/>
              </a:rPr>
              <a:t>Coming Soon...</a:t>
            </a:r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993F16E-C5C7-1763-FC88-027C4A6CC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247072"/>
            <a:ext cx="9139166" cy="23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7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352E58-3CDB-E408-39CD-6C5E768982DF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D418F16-8398-9F25-57FA-AFBAC8E1F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05" y="1939654"/>
            <a:ext cx="3971588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FDB037F-6957-FFD3-BC71-649F38135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643"/>
          <a:stretch/>
        </p:blipFill>
        <p:spPr>
          <a:xfrm flipV="1">
            <a:off x="1606061" y="1853929"/>
            <a:ext cx="9139166" cy="92390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08E18D-867B-75BD-92FB-0108A37A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61" y="2777834"/>
            <a:ext cx="9139166" cy="130233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9C47181-05A4-8ED3-DD96-D47BC463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02"/>
          <a:stretch/>
        </p:blipFill>
        <p:spPr>
          <a:xfrm flipV="1">
            <a:off x="1606061" y="4080165"/>
            <a:ext cx="9139166" cy="7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4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07E3FD7-C9D5-B5D6-B836-71F71337D986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DF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752BC9F-E34B-E53F-275C-32711341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548512"/>
            <a:ext cx="9139166" cy="17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2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ECE8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298C1E7-FF3A-B102-0B26-A65804491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" t="7039" r="757" b="6544"/>
          <a:stretch/>
        </p:blipFill>
        <p:spPr>
          <a:xfrm>
            <a:off x="1526417" y="2505210"/>
            <a:ext cx="9139166" cy="184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2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DFF4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51E3299-1236-4313-B951-50C9CDC1F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" t="25859" r="4319" b="41092"/>
          <a:stretch/>
        </p:blipFill>
        <p:spPr>
          <a:xfrm>
            <a:off x="1526417" y="2496126"/>
            <a:ext cx="9139166" cy="186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2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5B63FA3-3F5E-7062-89D0-75DA44C5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645" y="2651098"/>
            <a:ext cx="5160710" cy="15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84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F3FA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FFF0F8B-11C9-CFD5-9B4E-EC92520B1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" r="681" b="37726"/>
          <a:stretch/>
        </p:blipFill>
        <p:spPr>
          <a:xfrm>
            <a:off x="1526417" y="2472623"/>
            <a:ext cx="9139166" cy="191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401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798D163-FDE1-5E51-57B1-EBB9DC1728B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6000" i="1" dirty="0">
              <a:solidFill>
                <a:schemeClr val="bg1"/>
              </a:solidFill>
              <a:latin typeface="Barlow Medium" panose="00000600000000000000" pitchFamily="2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2BF4B5B-C12C-D271-48C5-230F9EF39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0" b="3846"/>
          <a:stretch/>
        </p:blipFill>
        <p:spPr>
          <a:xfrm>
            <a:off x="1526417" y="2542309"/>
            <a:ext cx="9139166" cy="177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22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10510FDF-39C3-56D8-2332-FA428C01C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83" t="7099" r="31334" b="7058"/>
          <a:stretch/>
        </p:blipFill>
        <p:spPr>
          <a:xfrm>
            <a:off x="4932218" y="2392217"/>
            <a:ext cx="1043710" cy="242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55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DF96A73-A405-755B-A709-EEE551D662F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870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23B9295-6616-8F39-3235-EBBA52133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4" r="1064"/>
          <a:stretch>
            <a:fillRect/>
          </a:stretch>
        </p:blipFill>
        <p:spPr>
          <a:xfrm>
            <a:off x="7749309" y="2400479"/>
            <a:ext cx="2995918" cy="1885590"/>
          </a:xfrm>
          <a:custGeom>
            <a:avLst/>
            <a:gdLst>
              <a:gd name="connsiteX0" fmla="*/ 0 w 2995918"/>
              <a:gd name="connsiteY0" fmla="*/ 0 h 1885590"/>
              <a:gd name="connsiteX1" fmla="*/ 2995918 w 2995918"/>
              <a:gd name="connsiteY1" fmla="*/ 0 h 1885590"/>
              <a:gd name="connsiteX2" fmla="*/ 2995918 w 2995918"/>
              <a:gd name="connsiteY2" fmla="*/ 1885590 h 1885590"/>
              <a:gd name="connsiteX3" fmla="*/ 0 w 2995918"/>
              <a:gd name="connsiteY3" fmla="*/ 1885590 h 1885590"/>
              <a:gd name="connsiteX4" fmla="*/ 0 w 299591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5918" h="1885590">
                <a:moveTo>
                  <a:pt x="0" y="0"/>
                </a:moveTo>
                <a:lnTo>
                  <a:pt x="2995918" y="0"/>
                </a:lnTo>
                <a:lnTo>
                  <a:pt x="299591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963421-F51E-AEE0-66E4-D49EC7A5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96"/>
          <a:stretch>
            <a:fillRect/>
          </a:stretch>
        </p:blipFill>
        <p:spPr>
          <a:xfrm>
            <a:off x="1606061" y="2400479"/>
            <a:ext cx="6143248" cy="1885590"/>
          </a:xfrm>
          <a:custGeom>
            <a:avLst/>
            <a:gdLst>
              <a:gd name="connsiteX0" fmla="*/ 0 w 6143248"/>
              <a:gd name="connsiteY0" fmla="*/ 0 h 1885590"/>
              <a:gd name="connsiteX1" fmla="*/ 6143248 w 6143248"/>
              <a:gd name="connsiteY1" fmla="*/ 0 h 1885590"/>
              <a:gd name="connsiteX2" fmla="*/ 6143248 w 6143248"/>
              <a:gd name="connsiteY2" fmla="*/ 1885590 h 1885590"/>
              <a:gd name="connsiteX3" fmla="*/ 0 w 6143248"/>
              <a:gd name="connsiteY3" fmla="*/ 1885590 h 1885590"/>
              <a:gd name="connsiteX4" fmla="*/ 0 w 614324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3248" h="1885590">
                <a:moveTo>
                  <a:pt x="0" y="0"/>
                </a:moveTo>
                <a:lnTo>
                  <a:pt x="6143248" y="0"/>
                </a:lnTo>
                <a:lnTo>
                  <a:pt x="614324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881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30EAD8-5F75-DAC7-602C-CAF1C72DEEA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4DB8C49-D886-2385-2472-CFC50FDF5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62" y="2373470"/>
            <a:ext cx="9139165" cy="19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62DAD3F-B27D-AAAE-6E4E-6D8A379C4D17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D0C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0452FA-40C1-C835-0EFA-DF3430FDBA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05" y="1853929"/>
            <a:ext cx="8979878" cy="297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A6D5DEF-0614-5AB7-23CB-89FC460FF279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F4CF9E-9BB6-645F-EAD0-5C2E0C46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67" y="1853928"/>
            <a:ext cx="8263466" cy="297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7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FBBC87-2E31-A1BF-72C5-2B2B2394330C}"/>
              </a:ext>
            </a:extLst>
          </p:cNvPr>
          <p:cNvSpPr/>
          <p:nvPr/>
        </p:nvSpPr>
        <p:spPr>
          <a:xfrm>
            <a:off x="1526416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A223C5-A3B4-B39D-E698-3F8159D5F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9132" y="-1140585"/>
            <a:ext cx="1833735" cy="91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4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ED6369-BE8C-991B-95FF-2964DBE7766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03A0059-3A29-D65A-17DC-0AA07F072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515082"/>
            <a:ext cx="9139166" cy="18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7</Words>
  <Application>Microsoft Office PowerPoint</Application>
  <PresentationFormat>ワイド画面</PresentationFormat>
  <Paragraphs>3</Paragraphs>
  <Slides>36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36</vt:i4>
      </vt:variant>
    </vt:vector>
  </HeadingPairs>
  <TitlesOfParts>
    <vt:vector size="41" baseType="lpstr">
      <vt:lpstr>游ゴシック</vt:lpstr>
      <vt:lpstr>游ゴシック Light</vt:lpstr>
      <vt:lpstr>Arial</vt:lpstr>
      <vt:lpstr>Barlow Medium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24h13_2G23寺田 侑史</cp:lastModifiedBy>
  <cp:revision>24</cp:revision>
  <dcterms:created xsi:type="dcterms:W3CDTF">2024-09-02T14:50:54Z</dcterms:created>
  <dcterms:modified xsi:type="dcterms:W3CDTF">2024-09-05T16:37:08Z</dcterms:modified>
</cp:coreProperties>
</file>